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850118"/>
            <a:ext cx="4919305" cy="25293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73057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Stock Data Analytics Project</a:t>
            </a:r>
            <a:endParaRPr lang="en-US" sz="4900" dirty="0"/>
          </a:p>
        </p:txBody>
      </p:sp>
      <p:sp>
        <p:nvSpPr>
          <p:cNvPr id="5" name="Text 1"/>
          <p:cNvSpPr/>
          <p:nvPr/>
        </p:nvSpPr>
        <p:spPr>
          <a:xfrm>
            <a:off x="793790" y="3629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Harshit Mali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2480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details the Stock Data Analytics project.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660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will cover the project's working and features.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Also, we will explore real-life problems it solves.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611909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8A4B0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898922" y="6251734"/>
            <a:ext cx="15263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6" kern="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Hm</a:t>
            </a:r>
            <a:endParaRPr lang="en-US" sz="750" dirty="0"/>
          </a:p>
        </p:txBody>
      </p:sp>
      <p:sp>
        <p:nvSpPr>
          <p:cNvPr id="11" name="Text 7"/>
          <p:cNvSpPr/>
          <p:nvPr/>
        </p:nvSpPr>
        <p:spPr>
          <a:xfrm>
            <a:off x="1270040" y="6102191"/>
            <a:ext cx="199429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Harshit  mali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3080"/>
            <a:ext cx="712041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Working Overview</a:t>
            </a:r>
            <a:endParaRPr lang="en-US" sz="4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5286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7967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Collection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2268022" y="270569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Gathering stock data from diverse sources.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1374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4056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Processing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2268022" y="406658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 and transforming the collected data.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7463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90144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Analysis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2268022" y="542746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Applying algorithms to identify patterns.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35516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6233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</a:t>
            </a:r>
            <a:endParaRPr lang="en-US" sz="2450" dirty="0"/>
          </a:p>
        </p:txBody>
      </p:sp>
      <p:sp>
        <p:nvSpPr>
          <p:cNvPr id="15" name="Text 8"/>
          <p:cNvSpPr/>
          <p:nvPr/>
        </p:nvSpPr>
        <p:spPr>
          <a:xfrm>
            <a:off x="2268022" y="678834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Presenting insights via charts and graphs.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003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Highlights</a:t>
            </a:r>
            <a:endParaRPr lang="en-US" sz="4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69463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1230" y="2329815"/>
            <a:ext cx="181451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Data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1271230" y="3245763"/>
            <a:ext cx="18145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Up-to-the-minute stock information.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2369463"/>
            <a:ext cx="250746" cy="250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03464" y="2329815"/>
            <a:ext cx="181451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Search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3903464" y="3245763"/>
            <a:ext cx="18145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Quickly find specific stock details.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2369463"/>
            <a:ext cx="250627" cy="2506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35579" y="2329815"/>
            <a:ext cx="181451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 Filters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6535579" y="3245763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 data views based on criteria.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54560"/>
            <a:ext cx="250627" cy="2506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71230" y="5014913"/>
            <a:ext cx="181451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Alert Notifications</a:t>
            </a:r>
            <a:endParaRPr lang="en-US" sz="2450" dirty="0"/>
          </a:p>
        </p:txBody>
      </p:sp>
      <p:sp>
        <p:nvSpPr>
          <p:cNvPr id="15" name="Text 8"/>
          <p:cNvSpPr/>
          <p:nvPr/>
        </p:nvSpPr>
        <p:spPr>
          <a:xfrm>
            <a:off x="1271230" y="5930860"/>
            <a:ext cx="18145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notified on key stock movements.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00431"/>
            <a:ext cx="1003768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1: Predicting Market Trends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57753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34" y="5796617"/>
            <a:ext cx="374213" cy="4677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77536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Trend Analysis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1530906" y="630138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potential bullish or bearish trends.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667" y="57753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11" y="5796617"/>
            <a:ext cx="374213" cy="4677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577536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Historical Data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8165783" y="630138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Leverages past data for accurate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7444"/>
            <a:ext cx="9692759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2: Identifying Risky Stocks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75404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Assessment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3707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Flags stocks with high volatility.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377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Evaluates financial ratios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799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market sentiment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5404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Alert System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599521" y="43707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immediate alerts.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5628"/>
            <a:ext cx="1221343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3: Optimizing Investment Portfolios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1460183" y="428684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Diversification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812863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Spread investments across sectors.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444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6062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Tolerance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9937790" y="358663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 with investor's profile.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933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51318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450" dirty="0"/>
          </a:p>
        </p:txBody>
      </p:sp>
      <p:sp>
        <p:nvSpPr>
          <p:cNvPr id="12" name="Text 8"/>
          <p:cNvSpPr/>
          <p:nvPr/>
        </p:nvSpPr>
        <p:spPr>
          <a:xfrm>
            <a:off x="9937790" y="603920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and rebalance regularly.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60195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4092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Problems 4 &amp; 5: Spotting Opportunities &amp; Reducing Fraud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983117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21755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Opportunity Detection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474356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undervalued stocks with growth potential.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567720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80215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Fraud Reduction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028224" y="632817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anomalies indicative of fraudulent activity.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8198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6017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time.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2198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hope you found this presentation insightful.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2025-03-24T13:57:14Z</dcterms:created>
  <dcterms:modified xsi:type="dcterms:W3CDTF">2025-03-24T13:57:14Z</dcterms:modified>
</cp:coreProperties>
</file>